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018D-F239-4189-BA59-4B5C7D296372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2E27-DB71-47AE-9872-D85CFE3255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6519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018D-F239-4189-BA59-4B5C7D296372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2E27-DB71-47AE-9872-D85CFE3255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043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018D-F239-4189-BA59-4B5C7D296372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2E27-DB71-47AE-9872-D85CFE3255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6265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018D-F239-4189-BA59-4B5C7D296372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2E27-DB71-47AE-9872-D85CFE3255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9159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018D-F239-4189-BA59-4B5C7D296372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2E27-DB71-47AE-9872-D85CFE3255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2954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018D-F239-4189-BA59-4B5C7D296372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2E27-DB71-47AE-9872-D85CFE3255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9957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018D-F239-4189-BA59-4B5C7D296372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2E27-DB71-47AE-9872-D85CFE3255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4308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018D-F239-4189-BA59-4B5C7D296372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2E27-DB71-47AE-9872-D85CFE3255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5223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018D-F239-4189-BA59-4B5C7D296372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2E27-DB71-47AE-9872-D85CFE3255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4137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018D-F239-4189-BA59-4B5C7D296372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2E27-DB71-47AE-9872-D85CFE3255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1498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018D-F239-4189-BA59-4B5C7D296372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2E27-DB71-47AE-9872-D85CFE3255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919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4018D-F239-4189-BA59-4B5C7D296372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42E27-DB71-47AE-9872-D85CFE3255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6020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liljedahl@sfu.c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Teaching in a Thinking Classroom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Peter Liljedahl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	</a:t>
            </a:r>
            <a:r>
              <a:rPr lang="en-US" dirty="0" smtClean="0"/>
              <a:t>Thank you</a:t>
            </a:r>
          </a:p>
          <a:p>
            <a:pPr algn="ctr">
              <a:buNone/>
            </a:pPr>
            <a:r>
              <a:rPr lang="en-US" dirty="0" smtClean="0">
                <a:hlinkClick r:id="rId2"/>
              </a:rPr>
              <a:t>liljedahl@sfu.ca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Just do it!</a:t>
            </a:r>
          </a:p>
          <a:p>
            <a:pPr marL="914400" lvl="1" indent="-514350"/>
            <a:r>
              <a:rPr lang="en-US" dirty="0" smtClean="0"/>
              <a:t>c</a:t>
            </a:r>
            <a:r>
              <a:rPr lang="en-US" dirty="0" smtClean="0"/>
              <a:t>hange the rules</a:t>
            </a:r>
          </a:p>
          <a:p>
            <a:pPr marL="914400" lvl="1" indent="-514350"/>
            <a:r>
              <a:rPr lang="en-US" dirty="0" smtClean="0"/>
              <a:t>change the game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Don’t blow it!</a:t>
            </a:r>
          </a:p>
          <a:p>
            <a:pPr marL="914400" lvl="1" indent="-514350"/>
            <a:r>
              <a:rPr lang="en-US" dirty="0" smtClean="0"/>
              <a:t>n</a:t>
            </a:r>
            <a:r>
              <a:rPr lang="en-US" dirty="0" smtClean="0"/>
              <a:t>ever relent</a:t>
            </a:r>
          </a:p>
          <a:p>
            <a:pPr marL="914400" lvl="1" indent="-514350"/>
            <a:r>
              <a:rPr lang="en-US" dirty="0" smtClean="0"/>
              <a:t>b</a:t>
            </a:r>
            <a:r>
              <a:rPr lang="en-US" dirty="0" smtClean="0"/>
              <a:t>e vigilant (of yourself)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it!</a:t>
            </a:r>
          </a:p>
          <a:p>
            <a:pPr marL="914400" lvl="1" indent="-514350"/>
            <a:r>
              <a:rPr lang="en-US" dirty="0" smtClean="0"/>
              <a:t>…</a:t>
            </a:r>
          </a:p>
          <a:p>
            <a:pPr marL="914400" lvl="1" indent="-514350"/>
            <a:r>
              <a:rPr lang="en-US" dirty="0" smtClean="0"/>
              <a:t>…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for Next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</a:t>
            </a:r>
            <a:r>
              <a:rPr lang="en-US" dirty="0" smtClean="0"/>
              <a:t>irst day</a:t>
            </a:r>
          </a:p>
          <a:p>
            <a:r>
              <a:rPr lang="en-US" dirty="0" smtClean="0"/>
              <a:t>f</a:t>
            </a:r>
            <a:r>
              <a:rPr lang="en-US" dirty="0" smtClean="0"/>
              <a:t>irst week</a:t>
            </a:r>
          </a:p>
          <a:p>
            <a:r>
              <a:rPr lang="en-US" dirty="0" smtClean="0"/>
              <a:t>first homework</a:t>
            </a:r>
          </a:p>
          <a:p>
            <a:r>
              <a:rPr lang="en-US" dirty="0" smtClean="0"/>
              <a:t>first quiz</a:t>
            </a:r>
          </a:p>
          <a:p>
            <a:r>
              <a:rPr lang="en-US" dirty="0" smtClean="0"/>
              <a:t>first test</a:t>
            </a:r>
          </a:p>
          <a:p>
            <a:r>
              <a:rPr lang="en-US" dirty="0" smtClean="0"/>
              <a:t>first re-test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for Next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</a:t>
            </a:r>
            <a:r>
              <a:rPr lang="en-US" dirty="0" smtClean="0"/>
              <a:t>irst day</a:t>
            </a:r>
          </a:p>
          <a:p>
            <a:r>
              <a:rPr lang="en-US" dirty="0" smtClean="0"/>
              <a:t>f</a:t>
            </a:r>
            <a:r>
              <a:rPr lang="en-US" dirty="0" smtClean="0"/>
              <a:t>irst week</a:t>
            </a:r>
          </a:p>
          <a:p>
            <a:r>
              <a:rPr lang="en-US" dirty="0" smtClean="0"/>
              <a:t>first homework</a:t>
            </a:r>
          </a:p>
          <a:p>
            <a:r>
              <a:rPr lang="en-US" dirty="0" smtClean="0"/>
              <a:t>first quiz</a:t>
            </a:r>
          </a:p>
          <a:p>
            <a:r>
              <a:rPr lang="en-US" dirty="0" smtClean="0"/>
              <a:t>first test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first re-test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3581400" y="2819400"/>
            <a:ext cx="228600" cy="2209800"/>
          </a:xfrm>
          <a:prstGeom prst="rightBrace">
            <a:avLst>
              <a:gd name="adj1" fmla="val 8333"/>
              <a:gd name="adj2" fmla="val 4962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86200" y="36576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assessment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Thinking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review is faster</a:t>
            </a:r>
          </a:p>
          <a:p>
            <a:r>
              <a:rPr lang="en-US" dirty="0" smtClean="0"/>
              <a:t>can rely on knowledge in the room (no silos) </a:t>
            </a:r>
          </a:p>
          <a:p>
            <a:r>
              <a:rPr lang="en-US" dirty="0" smtClean="0"/>
              <a:t>level less – and to the bottom </a:t>
            </a:r>
          </a:p>
          <a:p>
            <a:r>
              <a:rPr lang="en-US" dirty="0" smtClean="0"/>
              <a:t>easier to differentiate</a:t>
            </a:r>
          </a:p>
          <a:p>
            <a:r>
              <a:rPr lang="en-US" dirty="0" smtClean="0"/>
              <a:t>less fragmentation</a:t>
            </a:r>
          </a:p>
          <a:p>
            <a:r>
              <a:rPr lang="en-US" dirty="0" smtClean="0"/>
              <a:t>more time to work/think</a:t>
            </a:r>
          </a:p>
          <a:p>
            <a:r>
              <a:rPr lang="en-US" dirty="0" smtClean="0"/>
              <a:t>less homework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Assessment/Evaluation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	Evaluation is a double edged sword – when we evaluate our students they evaluate us. For, what we chose to evaluate shows what it is we value. </a:t>
            </a:r>
            <a:r>
              <a:rPr lang="en-US" dirty="0" smtClean="0"/>
              <a:t>(Peter Liljedahl)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Not everything that can be measured matters, and not everything that matters can be measured. </a:t>
            </a:r>
            <a:r>
              <a:rPr lang="en-US" dirty="0" smtClean="0"/>
              <a:t>(Albert Einstein – sort of)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</a:t>
            </a:r>
            <a:r>
              <a:rPr lang="en-US" dirty="0" err="1" smtClean="0"/>
              <a:t>roducibles</a:t>
            </a:r>
            <a:endParaRPr lang="en-US" dirty="0"/>
          </a:p>
        </p:txBody>
      </p:sp>
      <p:pic>
        <p:nvPicPr>
          <p:cNvPr id="4" name="Content Placeholder 3" descr="Capture 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6218" y="1600200"/>
            <a:ext cx="7131563" cy="4525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Rubrics</a:t>
            </a:r>
            <a:endParaRPr lang="en-US" dirty="0"/>
          </a:p>
        </p:txBody>
      </p:sp>
      <p:pic>
        <p:nvPicPr>
          <p:cNvPr id="4" name="Content Placeholder 3" descr="Capture 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89994" y="2205600"/>
            <a:ext cx="7964012" cy="331516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Rubrics</a:t>
            </a:r>
            <a:endParaRPr lang="en-US" dirty="0"/>
          </a:p>
        </p:txBody>
      </p:sp>
      <p:pic>
        <p:nvPicPr>
          <p:cNvPr id="6" name="Content Placeholder 5" descr="Capture 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94757" y="2453284"/>
            <a:ext cx="7954486" cy="2819794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109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Teaching in a Thinking Classroom</vt:lpstr>
      <vt:lpstr>Recap</vt:lpstr>
      <vt:lpstr>Planning for Next Year</vt:lpstr>
      <vt:lpstr>Planning for Next Year</vt:lpstr>
      <vt:lpstr>Using a Thinking Classroom</vt:lpstr>
      <vt:lpstr>Assessment/Evaluation</vt:lpstr>
      <vt:lpstr>Producibles</vt:lpstr>
      <vt:lpstr>Rubrics</vt:lpstr>
      <vt:lpstr>Rubrics</vt:lpstr>
      <vt:lpstr>Slide 10</vt:lpstr>
    </vt:vector>
  </TitlesOfParts>
  <Company>pwsd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from Teachers</dc:title>
  <dc:creator>Dechant, Wanda</dc:creator>
  <cp:lastModifiedBy>Peter Liljedahl</cp:lastModifiedBy>
  <cp:revision>20</cp:revision>
  <dcterms:created xsi:type="dcterms:W3CDTF">2012-03-02T21:16:37Z</dcterms:created>
  <dcterms:modified xsi:type="dcterms:W3CDTF">2012-04-23T20:29:04Z</dcterms:modified>
</cp:coreProperties>
</file>